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1F497D"/>
    <a:srgbClr val="76923C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25" d="100"/>
          <a:sy n="25" d="100"/>
        </p:scale>
        <p:origin x="3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3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4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1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3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8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4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3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553E-81EF-4C3B-A7A6-97E665EA8229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0C561-0BD9-4CCA-8A2C-6629D5B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1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8462" y="214644"/>
            <a:ext cx="174478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8595B"/>
                </a:solidFill>
              </a:rPr>
              <a:t>Title</a:t>
            </a:r>
          </a:p>
          <a:p>
            <a:pPr algn="ctr"/>
            <a:r>
              <a:rPr lang="en-US" sz="4000" b="1" dirty="0">
                <a:solidFill>
                  <a:srgbClr val="58595B"/>
                </a:solidFill>
              </a:rPr>
              <a:t>Title</a:t>
            </a:r>
          </a:p>
          <a:p>
            <a:pPr algn="ctr"/>
            <a:r>
              <a:rPr lang="en-US" sz="4000" b="1" dirty="0">
                <a:solidFill>
                  <a:srgbClr val="58595B"/>
                </a:solidFill>
              </a:rPr>
              <a:t>Title</a:t>
            </a:r>
          </a:p>
          <a:p>
            <a:pPr algn="ctr"/>
            <a:r>
              <a:rPr lang="en-US" sz="4000" b="1" dirty="0">
                <a:solidFill>
                  <a:srgbClr val="58595B"/>
                </a:solidFill>
              </a:rPr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1493"/>
            <a:ext cx="3898064" cy="271936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42671" y="9720470"/>
            <a:ext cx="1714595" cy="1530369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078177" y="9720470"/>
            <a:ext cx="1714595" cy="1530369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2671" y="11412912"/>
            <a:ext cx="1714595" cy="1530369"/>
          </a:xfrm>
          <a:prstGeom prst="roundRect">
            <a:avLst/>
          </a:prstGeom>
          <a:solidFill>
            <a:srgbClr val="1F497D"/>
          </a:solidFill>
          <a:ln w="76200"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078177" y="11412912"/>
            <a:ext cx="1714595" cy="1530369"/>
          </a:xfrm>
          <a:prstGeom prst="roundRect">
            <a:avLst/>
          </a:prstGeom>
          <a:solidFill>
            <a:srgbClr val="76923C"/>
          </a:solidFill>
          <a:ln w="76200">
            <a:solidFill>
              <a:srgbClr val="7692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-1"/>
            <a:ext cx="3792772" cy="422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Please replace blue rectangle with presenter's photo!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17308783"/>
            <a:ext cx="39484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58595B"/>
                </a:solidFill>
              </a:rPr>
              <a:t>Funding:</a:t>
            </a:r>
          </a:p>
          <a:p>
            <a:pPr algn="just"/>
            <a:r>
              <a:rPr lang="en-US" sz="2800" b="1" dirty="0">
                <a:solidFill>
                  <a:srgbClr val="58595B"/>
                </a:solidFill>
              </a:rPr>
              <a:t>Centro de </a:t>
            </a:r>
            <a:r>
              <a:rPr lang="en-US" sz="2800" b="1" dirty="0" err="1">
                <a:solidFill>
                  <a:srgbClr val="58595B"/>
                </a:solidFill>
              </a:rPr>
              <a:t>Química</a:t>
            </a:r>
            <a:r>
              <a:rPr lang="en-US" sz="2800" b="1" dirty="0">
                <a:solidFill>
                  <a:srgbClr val="58595B"/>
                </a:solidFill>
              </a:rPr>
              <a:t> </a:t>
            </a:r>
            <a:r>
              <a:rPr lang="en-US" sz="2800" b="1" dirty="0" err="1">
                <a:solidFill>
                  <a:srgbClr val="58595B"/>
                </a:solidFill>
              </a:rPr>
              <a:t>Estrutural</a:t>
            </a:r>
            <a:r>
              <a:rPr lang="en-US" sz="2800" b="1" dirty="0">
                <a:solidFill>
                  <a:srgbClr val="58595B"/>
                </a:solidFill>
              </a:rPr>
              <a:t> is funded by </a:t>
            </a:r>
            <a:r>
              <a:rPr lang="en-US" sz="2800" b="1" dirty="0" err="1">
                <a:solidFill>
                  <a:srgbClr val="58595B"/>
                </a:solidFill>
              </a:rPr>
              <a:t>Fundação</a:t>
            </a:r>
            <a:r>
              <a:rPr lang="en-US" sz="2800" b="1" dirty="0">
                <a:solidFill>
                  <a:srgbClr val="58595B"/>
                </a:solidFill>
              </a:rPr>
              <a:t> para a </a:t>
            </a:r>
            <a:r>
              <a:rPr lang="en-US" sz="2800" b="1" dirty="0" err="1">
                <a:solidFill>
                  <a:srgbClr val="58595B"/>
                </a:solidFill>
              </a:rPr>
              <a:t>Ciência</a:t>
            </a:r>
            <a:r>
              <a:rPr lang="en-US" sz="2800" b="1" dirty="0">
                <a:solidFill>
                  <a:srgbClr val="58595B"/>
                </a:solidFill>
              </a:rPr>
              <a:t> e </a:t>
            </a:r>
            <a:r>
              <a:rPr lang="en-US" sz="2800" b="1" dirty="0" err="1">
                <a:solidFill>
                  <a:srgbClr val="58595B"/>
                </a:solidFill>
              </a:rPr>
              <a:t>Tecnologia</a:t>
            </a:r>
            <a:r>
              <a:rPr lang="en-US" sz="2800" b="1" dirty="0">
                <a:solidFill>
                  <a:srgbClr val="58595B"/>
                </a:solidFill>
              </a:rPr>
              <a:t> – project UID/QUI/00100/2019.</a:t>
            </a:r>
          </a:p>
          <a:p>
            <a:pPr algn="just"/>
            <a:r>
              <a:rPr lang="en-US" sz="2800" b="1" dirty="0">
                <a:solidFill>
                  <a:srgbClr val="FF0000"/>
                </a:solidFill>
              </a:rPr>
              <a:t>Other sources of funding should go here.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98861" y="2769189"/>
            <a:ext cx="173974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58595B"/>
                </a:solidFill>
              </a:rPr>
              <a:t>Presenter</a:t>
            </a:r>
            <a:r>
              <a:rPr lang="en-US" sz="3200" b="1" dirty="0">
                <a:solidFill>
                  <a:srgbClr val="58595B"/>
                </a:solidFill>
              </a:rPr>
              <a:t>, Other Authors</a:t>
            </a:r>
          </a:p>
          <a:p>
            <a:pPr algn="ctr"/>
            <a:r>
              <a:rPr lang="en-US" sz="3200" b="1" dirty="0">
                <a:solidFill>
                  <a:srgbClr val="58595B"/>
                </a:solidFill>
              </a:rPr>
              <a:t>Other Authors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13212637"/>
            <a:ext cx="3948462" cy="1067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58595B"/>
                </a:solidFill>
              </a:rPr>
              <a:t> XX ACRONYM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42671" y="13973328"/>
            <a:ext cx="3650101" cy="2955624"/>
            <a:chOff x="14418756" y="4164938"/>
            <a:chExt cx="3650101" cy="2955624"/>
          </a:xfrm>
        </p:grpSpPr>
        <p:cxnSp>
          <p:nvCxnSpPr>
            <p:cNvPr id="29" name="Straight Arrow Connector 28"/>
            <p:cNvCxnSpPr>
              <a:cxnSpLocks/>
            </p:cNvCxnSpPr>
            <p:nvPr/>
          </p:nvCxnSpPr>
          <p:spPr>
            <a:xfrm flipH="1" flipV="1">
              <a:off x="15627807" y="4164938"/>
              <a:ext cx="343713" cy="187010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4418756" y="5134504"/>
              <a:ext cx="3650101" cy="198605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REPLACE WITH YOUR GROUP NUMBER AND ACRONYM!</a:t>
              </a:r>
            </a:p>
          </p:txBody>
        </p:sp>
      </p:grpSp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A8F90BCD-764E-4D53-9215-43687122AA71}"/>
              </a:ext>
            </a:extLst>
          </p:cNvPr>
          <p:cNvCxnSpPr/>
          <p:nvPr/>
        </p:nvCxnSpPr>
        <p:spPr>
          <a:xfrm>
            <a:off x="3948462" y="-1"/>
            <a:ext cx="0" cy="302672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6">
            <a:extLst>
              <a:ext uri="{FF2B5EF4-FFF2-40B4-BE49-F238E27FC236}">
                <a16:creationId xmlns:a16="http://schemas.microsoft.com/office/drawing/2014/main" id="{5B5D1659-5F36-4130-8618-4045EF33B609}"/>
              </a:ext>
            </a:extLst>
          </p:cNvPr>
          <p:cNvSpPr txBox="1"/>
          <p:nvPr/>
        </p:nvSpPr>
        <p:spPr>
          <a:xfrm>
            <a:off x="142671" y="23366727"/>
            <a:ext cx="39614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58595B"/>
                </a:solidFill>
              </a:rPr>
              <a:t>References:</a:t>
            </a:r>
          </a:p>
          <a:p>
            <a:pPr algn="just"/>
            <a:endParaRPr lang="en-US" sz="2800" b="1" dirty="0">
              <a:solidFill>
                <a:srgbClr val="58595B"/>
              </a:solidFill>
            </a:endParaRPr>
          </a:p>
          <a:p>
            <a:pPr algn="just"/>
            <a:r>
              <a:rPr lang="en-US" sz="2800" b="1" dirty="0" err="1">
                <a:solidFill>
                  <a:srgbClr val="58595B"/>
                </a:solidFill>
              </a:rPr>
              <a:t>Dxmxcnvlkcn</a:t>
            </a:r>
            <a:endParaRPr lang="en-US" sz="2800" b="1" dirty="0">
              <a:solidFill>
                <a:srgbClr val="58595B"/>
              </a:solidFill>
            </a:endParaRPr>
          </a:p>
          <a:p>
            <a:pPr algn="just"/>
            <a:endParaRPr lang="en-US" sz="2800" b="1" dirty="0">
              <a:solidFill>
                <a:srgbClr val="58595B"/>
              </a:solidFill>
            </a:endParaRPr>
          </a:p>
          <a:p>
            <a:pPr algn="just"/>
            <a:r>
              <a:rPr lang="en-US" sz="2800" b="1" dirty="0" err="1">
                <a:solidFill>
                  <a:srgbClr val="58595B"/>
                </a:solidFill>
              </a:rPr>
              <a:t>Cvmçxcmvçlcmx</a:t>
            </a:r>
            <a:endParaRPr lang="en-US" sz="2800" b="1" dirty="0">
              <a:solidFill>
                <a:srgbClr val="58595B"/>
              </a:solidFill>
            </a:endParaRPr>
          </a:p>
          <a:p>
            <a:pPr algn="just"/>
            <a:endParaRPr lang="en-US" sz="2800" b="1" dirty="0">
              <a:solidFill>
                <a:srgbClr val="58595B"/>
              </a:solidFill>
            </a:endParaRPr>
          </a:p>
          <a:p>
            <a:pPr algn="just"/>
            <a:r>
              <a:rPr lang="en-US" sz="2800" b="1" dirty="0" err="1">
                <a:solidFill>
                  <a:srgbClr val="58595B"/>
                </a:solidFill>
              </a:rPr>
              <a:t>Klxm</a:t>
            </a:r>
            <a:r>
              <a:rPr lang="en-US" sz="2800" b="1" dirty="0">
                <a:solidFill>
                  <a:srgbClr val="58595B"/>
                </a:solidFill>
              </a:rPr>
              <a:t> </a:t>
            </a:r>
            <a:r>
              <a:rPr lang="en-US" sz="2800" b="1" dirty="0" err="1">
                <a:solidFill>
                  <a:srgbClr val="58595B"/>
                </a:solidFill>
              </a:rPr>
              <a:t>lcxnvlcxvç</a:t>
            </a:r>
            <a:endParaRPr lang="en-US" sz="2800" b="1">
              <a:solidFill>
                <a:srgbClr val="58595B"/>
              </a:solidFill>
            </a:endParaRPr>
          </a:p>
          <a:p>
            <a:pPr algn="just"/>
            <a:endParaRPr lang="en-US" sz="2800" b="1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5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GCJ</dc:creator>
  <cp:lastModifiedBy>Gonçalo Justino</cp:lastModifiedBy>
  <cp:revision>10</cp:revision>
  <dcterms:created xsi:type="dcterms:W3CDTF">2019-05-15T14:49:24Z</dcterms:created>
  <dcterms:modified xsi:type="dcterms:W3CDTF">2019-05-23T10:14:38Z</dcterms:modified>
</cp:coreProperties>
</file>